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324" r:id="rId2"/>
    <p:sldId id="272" r:id="rId3"/>
    <p:sldId id="273" r:id="rId4"/>
    <p:sldId id="325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9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4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808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8F9C2-0DC4-0B49-AE9B-F2E77DA9DEE4}" type="datetimeFigureOut">
              <a:rPr lang="en-US" smtClean="0"/>
              <a:t>09/01/18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B6CFF-819B-5147-ACEE-F19F141A63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20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5" indent="0" algn="ctr">
              <a:buNone/>
              <a:defRPr sz="2000"/>
            </a:lvl2pPr>
            <a:lvl3pPr marL="914330" indent="0" algn="ctr">
              <a:buNone/>
              <a:defRPr sz="1800"/>
            </a:lvl3pPr>
            <a:lvl4pPr marL="1371497" indent="0" algn="ctr">
              <a:buNone/>
              <a:defRPr sz="1600"/>
            </a:lvl4pPr>
            <a:lvl5pPr marL="1828662" indent="0" algn="ctr">
              <a:buNone/>
              <a:defRPr sz="1600"/>
            </a:lvl5pPr>
            <a:lvl6pPr marL="2285827" indent="0" algn="ctr">
              <a:buNone/>
              <a:defRPr sz="1600"/>
            </a:lvl6pPr>
            <a:lvl7pPr marL="2742992" indent="0" algn="ctr">
              <a:buNone/>
              <a:defRPr sz="1600"/>
            </a:lvl7pPr>
            <a:lvl8pPr marL="3200159" indent="0" algn="ctr">
              <a:buNone/>
              <a:defRPr sz="1600"/>
            </a:lvl8pPr>
            <a:lvl9pPr marL="3657324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309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245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87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295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50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2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739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524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7796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737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4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0" indent="0">
              <a:buNone/>
              <a:defRPr sz="2400"/>
            </a:lvl3pPr>
            <a:lvl4pPr marL="1371497" indent="0">
              <a:buNone/>
              <a:defRPr sz="2000"/>
            </a:lvl4pPr>
            <a:lvl5pPr marL="1828662" indent="0">
              <a:buNone/>
              <a:defRPr sz="2000"/>
            </a:lvl5pPr>
            <a:lvl6pPr marL="2285827" indent="0">
              <a:buNone/>
              <a:defRPr sz="2000"/>
            </a:lvl6pPr>
            <a:lvl7pPr marL="2742992" indent="0">
              <a:buNone/>
              <a:defRPr sz="2000"/>
            </a:lvl7pPr>
            <a:lvl8pPr marL="3200159" indent="0">
              <a:buNone/>
              <a:defRPr sz="2000"/>
            </a:lvl8pPr>
            <a:lvl9pPr marL="3657324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09/01/18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5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IE" dirty="0" smtClean="0"/>
              <a:t>© Copyright MBA Global AML 2017</a:t>
            </a:r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5"/>
            <a:ext cx="41148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3594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3" indent="-228583" algn="l" defTabSz="9143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8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9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0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1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7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9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4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4860" y="4470400"/>
            <a:ext cx="35022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</a:p>
          <a:p>
            <a:pPr algn="ctr"/>
            <a:r>
              <a:rPr lang="en-US" sz="205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Branding</a:t>
            </a:r>
            <a:endParaRPr lang="en-US" sz="205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53995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3900672" y="1744141"/>
            <a:ext cx="3533826" cy="769435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Name</a:t>
            </a:r>
            <a:endParaRPr lang="en-US" sz="4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1150" y="2556940"/>
            <a:ext cx="19528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Leader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</a:t>
            </a:r>
          </a:p>
          <a:p>
            <a:pPr algn="ctr"/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Members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1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2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3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4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5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01006" y="304821"/>
            <a:ext cx="65331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Century Gothic"/>
                <a:cs typeface="Century Gothic"/>
              </a:rPr>
              <a:t>Overwrite these slides. Delete anything you don’t need.</a:t>
            </a:r>
          </a:p>
          <a:p>
            <a:pPr algn="ctr"/>
            <a:endParaRPr lang="en-US" sz="1600" dirty="0" smtClean="0">
              <a:latin typeface="Century Gothic"/>
              <a:cs typeface="Century Gothic"/>
            </a:endParaRPr>
          </a:p>
          <a:p>
            <a:pPr algn="ctr"/>
            <a:r>
              <a:rPr lang="en-US" sz="1600" dirty="0" smtClean="0">
                <a:latin typeface="Century Gothic"/>
                <a:cs typeface="Century Gothic"/>
              </a:rPr>
              <a:t>Give your team a name, e.g. </a:t>
            </a:r>
            <a:r>
              <a:rPr lang="mr-IN" sz="1600" dirty="0" smtClean="0">
                <a:latin typeface="Century Gothic"/>
                <a:cs typeface="Century Gothic"/>
              </a:rPr>
              <a:t>–</a:t>
            </a:r>
            <a:r>
              <a:rPr lang="en-US" sz="1600" dirty="0" smtClean="0">
                <a:latin typeface="Century Gothic"/>
                <a:cs typeface="Century Gothic"/>
              </a:rPr>
              <a:t>  Team Apple or Team Snapchat. </a:t>
            </a:r>
          </a:p>
          <a:p>
            <a:pPr algn="ctr"/>
            <a:r>
              <a:rPr lang="en-US" sz="1600" dirty="0" smtClean="0">
                <a:latin typeface="Century Gothic"/>
                <a:cs typeface="Century Gothic"/>
              </a:rPr>
              <a:t>Try choosing the name of the company that you’re focusing on.</a:t>
            </a:r>
            <a:endParaRPr lang="en-US" sz="16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083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8" y="535905"/>
            <a:ext cx="6921648" cy="646331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Company Name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40" y="1320789"/>
            <a:ext cx="10603060" cy="289104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On this slide give a brief description of the business or organisation. </a:t>
            </a: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will easily be found on the website of most businesses.</a:t>
            </a:r>
          </a:p>
          <a:p>
            <a:pPr>
              <a:lnSpc>
                <a:spcPct val="120000"/>
              </a:lnSpc>
            </a:pP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can include: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“Mission” or purpose of the company (often found in the “About Us” section)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Outline main products / services (described on their website)</a:t>
            </a:r>
          </a:p>
          <a:p>
            <a:pPr>
              <a:lnSpc>
                <a:spcPct val="120000"/>
              </a:lnSpc>
            </a:pPr>
            <a:endParaRPr lang="en-US" sz="2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369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7" y="535905"/>
            <a:ext cx="10513575" cy="646325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Branding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40" y="1320789"/>
            <a:ext cx="9502394" cy="4733597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Prepare a presentation that outlines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Branding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: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endParaRPr lang="en-US" sz="22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What tasks need to be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undertaken to assemble the knowledge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What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people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and/or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companies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will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you focus on in your presentation</a:t>
            </a:r>
          </a:p>
          <a:p>
            <a:pPr>
              <a:lnSpc>
                <a:spcPct val="120000"/>
              </a:lnSpc>
            </a:pP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hich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members will undertake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different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tasks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, such as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Explaining ‘What is Branding’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Who will tell the story of the development &amp; evolution of Branding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Give 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xamples of different sources of Branding (remember the 7 sources)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Choose one very successful example of Branding &amp; profile it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Preparing a slide presentation of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your findings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Presenting the slides to an audience of managers at your company  </a:t>
            </a:r>
          </a:p>
          <a:p>
            <a:endParaRPr lang="en-US" sz="2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884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44860" y="4470400"/>
            <a:ext cx="35022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</a:p>
          <a:p>
            <a:pPr algn="ctr"/>
            <a:r>
              <a:rPr lang="en-US" sz="205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Branding</a:t>
            </a:r>
            <a:endParaRPr lang="en-US" sz="205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85313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19458</TotalTime>
  <Words>256</Words>
  <Application>Microsoft Macintosh PowerPoint</Application>
  <PresentationFormat>Custom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Fennelly</dc:creator>
  <cp:lastModifiedBy>Greg Devlin</cp:lastModifiedBy>
  <cp:revision>179</cp:revision>
  <cp:lastPrinted>2017-09-12T17:09:03Z</cp:lastPrinted>
  <dcterms:created xsi:type="dcterms:W3CDTF">2017-08-22T15:35:19Z</dcterms:created>
  <dcterms:modified xsi:type="dcterms:W3CDTF">2018-01-09T17:30:53Z</dcterms:modified>
</cp:coreProperties>
</file>